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16"/>
  </p:notesMasterIdLst>
  <p:sldIdLst>
    <p:sldId id="636" r:id="rId2"/>
    <p:sldId id="1425" r:id="rId3"/>
    <p:sldId id="1426" r:id="rId4"/>
    <p:sldId id="1366" r:id="rId5"/>
    <p:sldId id="1419" r:id="rId6"/>
    <p:sldId id="1299" r:id="rId7"/>
    <p:sldId id="1421" r:id="rId8"/>
    <p:sldId id="1427" r:id="rId9"/>
    <p:sldId id="1428" r:id="rId10"/>
    <p:sldId id="1429" r:id="rId11"/>
    <p:sldId id="1430" r:id="rId12"/>
    <p:sldId id="1431" r:id="rId13"/>
    <p:sldId id="1432" r:id="rId14"/>
    <p:sldId id="143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6BAC9D-3657-43DC-8AA1-7156A585F276}" v="116" dt="2025-07-19T17:18:07.6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376BAC9D-3657-43DC-8AA1-7156A585F276}"/>
    <pc:docChg chg="undo custSel addSld delSld modSld sldOrd">
      <pc:chgData name="Ed Godfrey" userId="61aa7c48ee0e3db0" providerId="LiveId" clId="{376BAC9D-3657-43DC-8AA1-7156A585F276}" dt="2025-07-19T17:18:07.614" v="519"/>
      <pc:docMkLst>
        <pc:docMk/>
      </pc:docMkLst>
      <pc:sldChg chg="modSp mod">
        <pc:chgData name="Ed Godfrey" userId="61aa7c48ee0e3db0" providerId="LiveId" clId="{376BAC9D-3657-43DC-8AA1-7156A585F276}" dt="2025-07-19T16:35:08.805" v="3" actId="20577"/>
        <pc:sldMkLst>
          <pc:docMk/>
          <pc:sldMk cId="286626818" sldId="636"/>
        </pc:sldMkLst>
        <pc:spChg chg="mod">
          <ac:chgData name="Ed Godfrey" userId="61aa7c48ee0e3db0" providerId="LiveId" clId="{376BAC9D-3657-43DC-8AA1-7156A585F276}" dt="2025-07-19T16:35:05.695" v="1" actId="20577"/>
          <ac:spMkLst>
            <pc:docMk/>
            <pc:sldMk cId="286626818" sldId="636"/>
            <ac:spMk id="3" creationId="{1206BF46-F60A-B583-BE9A-98813DA83DD6}"/>
          </ac:spMkLst>
        </pc:spChg>
        <pc:spChg chg="mod">
          <ac:chgData name="Ed Godfrey" userId="61aa7c48ee0e3db0" providerId="LiveId" clId="{376BAC9D-3657-43DC-8AA1-7156A585F276}" dt="2025-07-19T16:35:08.805" v="3" actId="20577"/>
          <ac:spMkLst>
            <pc:docMk/>
            <pc:sldMk cId="286626818" sldId="636"/>
            <ac:spMk id="4" creationId="{E81091B1-FFCB-0593-6511-1E1CB61C648D}"/>
          </ac:spMkLst>
        </pc:spChg>
      </pc:sldChg>
      <pc:sldChg chg="ord modAnim">
        <pc:chgData name="Ed Godfrey" userId="61aa7c48ee0e3db0" providerId="LiveId" clId="{376BAC9D-3657-43DC-8AA1-7156A585F276}" dt="2025-07-19T16:39:47.963" v="61"/>
        <pc:sldMkLst>
          <pc:docMk/>
          <pc:sldMk cId="1690934050" sldId="1299"/>
        </pc:sldMkLst>
      </pc:sldChg>
      <pc:sldChg chg="modSp del ord">
        <pc:chgData name="Ed Godfrey" userId="61aa7c48ee0e3db0" providerId="LiveId" clId="{376BAC9D-3657-43DC-8AA1-7156A585F276}" dt="2025-07-19T17:17:56.267" v="511" actId="47"/>
        <pc:sldMkLst>
          <pc:docMk/>
          <pc:sldMk cId="2163520185" sldId="1367"/>
        </pc:sldMkLst>
        <pc:spChg chg="mod">
          <ac:chgData name="Ed Godfrey" userId="61aa7c48ee0e3db0" providerId="LiveId" clId="{376BAC9D-3657-43DC-8AA1-7156A585F276}" dt="2025-07-19T17:15:48.347" v="494" actId="255"/>
          <ac:spMkLst>
            <pc:docMk/>
            <pc:sldMk cId="2163520185" sldId="1367"/>
            <ac:spMk id="4" creationId="{C7B80A5F-233E-64FF-AB92-7EF9B06E2E8C}"/>
          </ac:spMkLst>
        </pc:spChg>
      </pc:sldChg>
      <pc:sldChg chg="del">
        <pc:chgData name="Ed Godfrey" userId="61aa7c48ee0e3db0" providerId="LiveId" clId="{376BAC9D-3657-43DC-8AA1-7156A585F276}" dt="2025-07-19T17:17:57.106" v="513" actId="47"/>
        <pc:sldMkLst>
          <pc:docMk/>
          <pc:sldMk cId="3233788010" sldId="1385"/>
        </pc:sldMkLst>
      </pc:sldChg>
      <pc:sldChg chg="del">
        <pc:chgData name="Ed Godfrey" userId="61aa7c48ee0e3db0" providerId="LiveId" clId="{376BAC9D-3657-43DC-8AA1-7156A585F276}" dt="2025-07-19T17:17:56.725" v="512" actId="47"/>
        <pc:sldMkLst>
          <pc:docMk/>
          <pc:sldMk cId="3784119113" sldId="1393"/>
        </pc:sldMkLst>
      </pc:sldChg>
      <pc:sldChg chg="del">
        <pc:chgData name="Ed Godfrey" userId="61aa7c48ee0e3db0" providerId="LiveId" clId="{376BAC9D-3657-43DC-8AA1-7156A585F276}" dt="2025-07-19T17:17:57.790" v="515" actId="47"/>
        <pc:sldMkLst>
          <pc:docMk/>
          <pc:sldMk cId="3829260941" sldId="1394"/>
        </pc:sldMkLst>
      </pc:sldChg>
      <pc:sldChg chg="del">
        <pc:chgData name="Ed Godfrey" userId="61aa7c48ee0e3db0" providerId="LiveId" clId="{376BAC9D-3657-43DC-8AA1-7156A585F276}" dt="2025-07-19T17:17:58.315" v="517" actId="47"/>
        <pc:sldMkLst>
          <pc:docMk/>
          <pc:sldMk cId="2511433202" sldId="1403"/>
        </pc:sldMkLst>
      </pc:sldChg>
      <pc:sldChg chg="modSp mod">
        <pc:chgData name="Ed Godfrey" userId="61aa7c48ee0e3db0" providerId="LiveId" clId="{376BAC9D-3657-43DC-8AA1-7156A585F276}" dt="2025-07-19T16:38:49.497" v="51" actId="20577"/>
        <pc:sldMkLst>
          <pc:docMk/>
          <pc:sldMk cId="4021277314" sldId="1419"/>
        </pc:sldMkLst>
        <pc:spChg chg="mod">
          <ac:chgData name="Ed Godfrey" userId="61aa7c48ee0e3db0" providerId="LiveId" clId="{376BAC9D-3657-43DC-8AA1-7156A585F276}" dt="2025-07-19T16:38:40.983" v="40" actId="255"/>
          <ac:spMkLst>
            <pc:docMk/>
            <pc:sldMk cId="4021277314" sldId="1419"/>
            <ac:spMk id="3" creationId="{CA84BE4E-AA3C-3F4E-2A17-E8AB7C4691BC}"/>
          </ac:spMkLst>
        </pc:spChg>
        <pc:spChg chg="mod">
          <ac:chgData name="Ed Godfrey" userId="61aa7c48ee0e3db0" providerId="LiveId" clId="{376BAC9D-3657-43DC-8AA1-7156A585F276}" dt="2025-07-19T16:38:49.497" v="51" actId="20577"/>
          <ac:spMkLst>
            <pc:docMk/>
            <pc:sldMk cId="4021277314" sldId="1419"/>
            <ac:spMk id="6" creationId="{BE9F9FFA-ABB4-C0BF-BECA-B486B8A5C054}"/>
          </ac:spMkLst>
        </pc:spChg>
      </pc:sldChg>
      <pc:sldChg chg="del ord">
        <pc:chgData name="Ed Godfrey" userId="61aa7c48ee0e3db0" providerId="LiveId" clId="{376BAC9D-3657-43DC-8AA1-7156A585F276}" dt="2025-07-19T16:45:14.284" v="141" actId="47"/>
        <pc:sldMkLst>
          <pc:docMk/>
          <pc:sldMk cId="2068253781" sldId="1420"/>
        </pc:sldMkLst>
      </pc:sldChg>
      <pc:sldChg chg="modSp mod ord">
        <pc:chgData name="Ed Godfrey" userId="61aa7c48ee0e3db0" providerId="LiveId" clId="{376BAC9D-3657-43DC-8AA1-7156A585F276}" dt="2025-07-19T16:42:16.152" v="111" actId="1035"/>
        <pc:sldMkLst>
          <pc:docMk/>
          <pc:sldMk cId="590342996" sldId="1421"/>
        </pc:sldMkLst>
        <pc:spChg chg="mod">
          <ac:chgData name="Ed Godfrey" userId="61aa7c48ee0e3db0" providerId="LiveId" clId="{376BAC9D-3657-43DC-8AA1-7156A585F276}" dt="2025-07-19T16:42:16.152" v="111" actId="1035"/>
          <ac:spMkLst>
            <pc:docMk/>
            <pc:sldMk cId="590342996" sldId="1421"/>
            <ac:spMk id="3" creationId="{C9366144-426E-82C2-17E1-1FB35C356803}"/>
          </ac:spMkLst>
        </pc:spChg>
        <pc:spChg chg="mod">
          <ac:chgData name="Ed Godfrey" userId="61aa7c48ee0e3db0" providerId="LiveId" clId="{376BAC9D-3657-43DC-8AA1-7156A585F276}" dt="2025-07-19T16:42:10.400" v="88" actId="6549"/>
          <ac:spMkLst>
            <pc:docMk/>
            <pc:sldMk cId="590342996" sldId="1421"/>
            <ac:spMk id="6" creationId="{8CE05614-68C3-C7EE-604F-6F7933BED961}"/>
          </ac:spMkLst>
        </pc:spChg>
      </pc:sldChg>
      <pc:sldChg chg="del">
        <pc:chgData name="Ed Godfrey" userId="61aa7c48ee0e3db0" providerId="LiveId" clId="{376BAC9D-3657-43DC-8AA1-7156A585F276}" dt="2025-07-19T17:17:57.507" v="514" actId="47"/>
        <pc:sldMkLst>
          <pc:docMk/>
          <pc:sldMk cId="867819780" sldId="1422"/>
        </pc:sldMkLst>
      </pc:sldChg>
      <pc:sldChg chg="del">
        <pc:chgData name="Ed Godfrey" userId="61aa7c48ee0e3db0" providerId="LiveId" clId="{376BAC9D-3657-43DC-8AA1-7156A585F276}" dt="2025-07-19T17:17:58.017" v="516" actId="47"/>
        <pc:sldMkLst>
          <pc:docMk/>
          <pc:sldMk cId="358737295" sldId="1423"/>
        </pc:sldMkLst>
      </pc:sldChg>
      <pc:sldChg chg="del">
        <pc:chgData name="Ed Godfrey" userId="61aa7c48ee0e3db0" providerId="LiveId" clId="{376BAC9D-3657-43DC-8AA1-7156A585F276}" dt="2025-07-19T17:17:59.265" v="518" actId="47"/>
        <pc:sldMkLst>
          <pc:docMk/>
          <pc:sldMk cId="2752637391" sldId="1424"/>
        </pc:sldMkLst>
      </pc:sldChg>
      <pc:sldChg chg="modSp add mod">
        <pc:chgData name="Ed Godfrey" userId="61aa7c48ee0e3db0" providerId="LiveId" clId="{376BAC9D-3657-43DC-8AA1-7156A585F276}" dt="2025-07-19T16:36:13.087" v="24" actId="20577"/>
        <pc:sldMkLst>
          <pc:docMk/>
          <pc:sldMk cId="981133583" sldId="1425"/>
        </pc:sldMkLst>
        <pc:spChg chg="mod">
          <ac:chgData name="Ed Godfrey" userId="61aa7c48ee0e3db0" providerId="LiveId" clId="{376BAC9D-3657-43DC-8AA1-7156A585F276}" dt="2025-07-19T16:35:58.553" v="12" actId="255"/>
          <ac:spMkLst>
            <pc:docMk/>
            <pc:sldMk cId="981133583" sldId="1425"/>
            <ac:spMk id="3" creationId="{6DE98EF0-BCD3-4CB4-C55D-EF5246735CEF}"/>
          </ac:spMkLst>
        </pc:spChg>
        <pc:spChg chg="mod">
          <ac:chgData name="Ed Godfrey" userId="61aa7c48ee0e3db0" providerId="LiveId" clId="{376BAC9D-3657-43DC-8AA1-7156A585F276}" dt="2025-07-19T16:36:13.087" v="24" actId="20577"/>
          <ac:spMkLst>
            <pc:docMk/>
            <pc:sldMk cId="981133583" sldId="1425"/>
            <ac:spMk id="6" creationId="{B435632D-B11F-7107-2317-3B838F37244F}"/>
          </ac:spMkLst>
        </pc:spChg>
      </pc:sldChg>
      <pc:sldChg chg="modSp add mod">
        <pc:chgData name="Ed Godfrey" userId="61aa7c48ee0e3db0" providerId="LiveId" clId="{376BAC9D-3657-43DC-8AA1-7156A585F276}" dt="2025-07-19T16:36:52.718" v="33" actId="20577"/>
        <pc:sldMkLst>
          <pc:docMk/>
          <pc:sldMk cId="4086839180" sldId="1426"/>
        </pc:sldMkLst>
        <pc:spChg chg="mod">
          <ac:chgData name="Ed Godfrey" userId="61aa7c48ee0e3db0" providerId="LiveId" clId="{376BAC9D-3657-43DC-8AA1-7156A585F276}" dt="2025-07-19T16:36:43.011" v="29" actId="255"/>
          <ac:spMkLst>
            <pc:docMk/>
            <pc:sldMk cId="4086839180" sldId="1426"/>
            <ac:spMk id="3" creationId="{CA2124BE-FF7B-01F3-DE76-812A370F25D2}"/>
          </ac:spMkLst>
        </pc:spChg>
        <pc:spChg chg="mod">
          <ac:chgData name="Ed Godfrey" userId="61aa7c48ee0e3db0" providerId="LiveId" clId="{376BAC9D-3657-43DC-8AA1-7156A585F276}" dt="2025-07-19T16:36:52.718" v="33" actId="20577"/>
          <ac:spMkLst>
            <pc:docMk/>
            <pc:sldMk cId="4086839180" sldId="1426"/>
            <ac:spMk id="6" creationId="{35AB4313-ADC1-1AC1-D1F4-CB96FFB52C6E}"/>
          </ac:spMkLst>
        </pc:spChg>
      </pc:sldChg>
      <pc:sldChg chg="modSp add mod">
        <pc:chgData name="Ed Godfrey" userId="61aa7c48ee0e3db0" providerId="LiveId" clId="{376BAC9D-3657-43DC-8AA1-7156A585F276}" dt="2025-07-19T16:43:37.317" v="130" actId="20577"/>
        <pc:sldMkLst>
          <pc:docMk/>
          <pc:sldMk cId="3598404728" sldId="1427"/>
        </pc:sldMkLst>
        <pc:spChg chg="mod">
          <ac:chgData name="Ed Godfrey" userId="61aa7c48ee0e3db0" providerId="LiveId" clId="{376BAC9D-3657-43DC-8AA1-7156A585F276}" dt="2025-07-19T16:43:28.106" v="117" actId="255"/>
          <ac:spMkLst>
            <pc:docMk/>
            <pc:sldMk cId="3598404728" sldId="1427"/>
            <ac:spMk id="3" creationId="{29208A47-9414-166A-C6AE-941EE4A08622}"/>
          </ac:spMkLst>
        </pc:spChg>
        <pc:spChg chg="mod">
          <ac:chgData name="Ed Godfrey" userId="61aa7c48ee0e3db0" providerId="LiveId" clId="{376BAC9D-3657-43DC-8AA1-7156A585F276}" dt="2025-07-19T16:43:37.317" v="130" actId="20577"/>
          <ac:spMkLst>
            <pc:docMk/>
            <pc:sldMk cId="3598404728" sldId="1427"/>
            <ac:spMk id="6" creationId="{7B4D476E-5D49-06A7-1339-004E8F249C46}"/>
          </ac:spMkLst>
        </pc:spChg>
      </pc:sldChg>
      <pc:sldChg chg="modSp add mod">
        <pc:chgData name="Ed Godfrey" userId="61aa7c48ee0e3db0" providerId="LiveId" clId="{376BAC9D-3657-43DC-8AA1-7156A585F276}" dt="2025-07-19T16:44:15.995" v="140" actId="20577"/>
        <pc:sldMkLst>
          <pc:docMk/>
          <pc:sldMk cId="2538938654" sldId="1428"/>
        </pc:sldMkLst>
        <pc:spChg chg="mod">
          <ac:chgData name="Ed Godfrey" userId="61aa7c48ee0e3db0" providerId="LiveId" clId="{376BAC9D-3657-43DC-8AA1-7156A585F276}" dt="2025-07-19T16:44:15.995" v="140" actId="20577"/>
          <ac:spMkLst>
            <pc:docMk/>
            <pc:sldMk cId="2538938654" sldId="1428"/>
            <ac:spMk id="3" creationId="{C30A05C4-340D-DB79-BCB0-9C0B2CDC1B1F}"/>
          </ac:spMkLst>
        </pc:spChg>
      </pc:sldChg>
      <pc:sldChg chg="modSp add mod modAnim">
        <pc:chgData name="Ed Godfrey" userId="61aa7c48ee0e3db0" providerId="LiveId" clId="{376BAC9D-3657-43DC-8AA1-7156A585F276}" dt="2025-07-19T16:57:38.931" v="361" actId="114"/>
        <pc:sldMkLst>
          <pc:docMk/>
          <pc:sldMk cId="4117837788" sldId="1429"/>
        </pc:sldMkLst>
        <pc:spChg chg="mod">
          <ac:chgData name="Ed Godfrey" userId="61aa7c48ee0e3db0" providerId="LiveId" clId="{376BAC9D-3657-43DC-8AA1-7156A585F276}" dt="2025-07-19T16:57:38.931" v="361" actId="114"/>
          <ac:spMkLst>
            <pc:docMk/>
            <pc:sldMk cId="4117837788" sldId="1429"/>
            <ac:spMk id="3" creationId="{F9C1A113-6D3D-FFF7-A5FE-40A414B022B3}"/>
          </ac:spMkLst>
        </pc:spChg>
        <pc:spChg chg="mod">
          <ac:chgData name="Ed Godfrey" userId="61aa7c48ee0e3db0" providerId="LiveId" clId="{376BAC9D-3657-43DC-8AA1-7156A585F276}" dt="2025-07-19T16:45:32.110" v="158" actId="20577"/>
          <ac:spMkLst>
            <pc:docMk/>
            <pc:sldMk cId="4117837788" sldId="1429"/>
            <ac:spMk id="6" creationId="{54927518-7626-6306-D882-EEB824EEDCD2}"/>
          </ac:spMkLst>
        </pc:spChg>
      </pc:sldChg>
      <pc:sldChg chg="add modAnim">
        <pc:chgData name="Ed Godfrey" userId="61aa7c48ee0e3db0" providerId="LiveId" clId="{376BAC9D-3657-43DC-8AA1-7156A585F276}" dt="2025-07-19T16:58:14.999" v="363"/>
        <pc:sldMkLst>
          <pc:docMk/>
          <pc:sldMk cId="2362203898" sldId="1430"/>
        </pc:sldMkLst>
      </pc:sldChg>
      <pc:sldChg chg="modSp add mod">
        <pc:chgData name="Ed Godfrey" userId="61aa7c48ee0e3db0" providerId="LiveId" clId="{376BAC9D-3657-43DC-8AA1-7156A585F276}" dt="2025-07-19T17:09:59.023" v="388" actId="20577"/>
        <pc:sldMkLst>
          <pc:docMk/>
          <pc:sldMk cId="1582055814" sldId="1431"/>
        </pc:sldMkLst>
        <pc:spChg chg="mod">
          <ac:chgData name="Ed Godfrey" userId="61aa7c48ee0e3db0" providerId="LiveId" clId="{376BAC9D-3657-43DC-8AA1-7156A585F276}" dt="2025-07-19T17:09:40.116" v="375" actId="255"/>
          <ac:spMkLst>
            <pc:docMk/>
            <pc:sldMk cId="1582055814" sldId="1431"/>
            <ac:spMk id="3" creationId="{3177ABBE-E3E9-627E-7E19-9B9D75F6C9B9}"/>
          </ac:spMkLst>
        </pc:spChg>
        <pc:spChg chg="mod">
          <ac:chgData name="Ed Godfrey" userId="61aa7c48ee0e3db0" providerId="LiveId" clId="{376BAC9D-3657-43DC-8AA1-7156A585F276}" dt="2025-07-19T17:09:59.023" v="388" actId="20577"/>
          <ac:spMkLst>
            <pc:docMk/>
            <pc:sldMk cId="1582055814" sldId="1431"/>
            <ac:spMk id="6" creationId="{8149271D-85A0-0505-550C-8971028C6996}"/>
          </ac:spMkLst>
        </pc:spChg>
      </pc:sldChg>
      <pc:sldChg chg="delSp modSp add mod modAnim">
        <pc:chgData name="Ed Godfrey" userId="61aa7c48ee0e3db0" providerId="LiveId" clId="{376BAC9D-3657-43DC-8AA1-7156A585F276}" dt="2025-07-19T17:16:14.486" v="510" actId="20577"/>
        <pc:sldMkLst>
          <pc:docMk/>
          <pc:sldMk cId="4218360897" sldId="1432"/>
        </pc:sldMkLst>
        <pc:spChg chg="del mod">
          <ac:chgData name="Ed Godfrey" userId="61aa7c48ee0e3db0" providerId="LiveId" clId="{376BAC9D-3657-43DC-8AA1-7156A585F276}" dt="2025-07-19T17:10:37.592" v="391" actId="21"/>
          <ac:spMkLst>
            <pc:docMk/>
            <pc:sldMk cId="4218360897" sldId="1432"/>
            <ac:spMk id="2" creationId="{0A44E469-F438-7DF0-8439-9A7B3F831E43}"/>
          </ac:spMkLst>
        </pc:spChg>
        <pc:spChg chg="mod">
          <ac:chgData name="Ed Godfrey" userId="61aa7c48ee0e3db0" providerId="LiveId" clId="{376BAC9D-3657-43DC-8AA1-7156A585F276}" dt="2025-07-19T17:16:14.486" v="510" actId="20577"/>
          <ac:spMkLst>
            <pc:docMk/>
            <pc:sldMk cId="4218360897" sldId="1432"/>
            <ac:spMk id="3" creationId="{C96D0EA1-493C-01E4-981A-059B86368490}"/>
          </ac:spMkLst>
        </pc:spChg>
      </pc:sldChg>
      <pc:sldChg chg="add">
        <pc:chgData name="Ed Godfrey" userId="61aa7c48ee0e3db0" providerId="LiveId" clId="{376BAC9D-3657-43DC-8AA1-7156A585F276}" dt="2025-07-19T17:18:07.614" v="519"/>
        <pc:sldMkLst>
          <pc:docMk/>
          <pc:sldMk cId="882803671" sldId="143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7/19/2025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7/19/2025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7/19/2025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7/19/2025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7/19/2025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7/19/2025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Comfort</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:28 (Part 2)</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July 20,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A91A54-33C9-AA9A-0AEA-0EA4179D248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9C1A113-6D3D-FFF7-A5FE-40A414B022B3}"/>
              </a:ext>
            </a:extLst>
          </p:cNvPr>
          <p:cNvSpPr txBox="1">
            <a:spLocks noChangeArrowheads="1"/>
          </p:cNvSpPr>
          <p:nvPr/>
        </p:nvSpPr>
        <p:spPr bwMode="auto">
          <a:xfrm>
            <a:off x="173038" y="857011"/>
            <a:ext cx="11805602"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indent="-742950">
              <a:buFont typeface="+mj-lt"/>
              <a:buAutoNum type="arabicPeriod"/>
            </a:pPr>
            <a:r>
              <a:rPr lang="en-US" sz="3400" b="0" i="0" dirty="0">
                <a:solidFill>
                  <a:schemeClr val="tx1"/>
                </a:solidFill>
                <a:latin typeface="Arial" panose="020B0604020202020204" pitchFamily="34" charset="0"/>
              </a:rPr>
              <a:t>We must remember that we live in a fallen world, a world that is always affected by sin.</a:t>
            </a:r>
          </a:p>
          <a:p>
            <a:pPr marL="742950" indent="-742950">
              <a:buFont typeface="+mj-lt"/>
              <a:buAutoNum type="arabicPeriod"/>
            </a:pPr>
            <a:r>
              <a:rPr lang="en-US" sz="3400" b="0" i="0" dirty="0">
                <a:solidFill>
                  <a:schemeClr val="tx1"/>
                </a:solidFill>
                <a:latin typeface="Arial" panose="020B0604020202020204" pitchFamily="34" charset="0"/>
              </a:rPr>
              <a:t>We must remember that it is the work of Christ alone that reverses the ultimate effects of the sin. </a:t>
            </a:r>
          </a:p>
          <a:p>
            <a:pPr marL="742950" indent="-742950">
              <a:buFont typeface="+mj-lt"/>
              <a:buAutoNum type="arabicPeriod"/>
            </a:pPr>
            <a:r>
              <a:rPr lang="en-US" sz="3400" b="0" i="0" dirty="0">
                <a:solidFill>
                  <a:schemeClr val="tx1"/>
                </a:solidFill>
                <a:latin typeface="Arial" panose="020B0604020202020204" pitchFamily="34" charset="0"/>
              </a:rPr>
              <a:t>We must remember that our God is sovereign (governs all things/controls all things). </a:t>
            </a:r>
          </a:p>
          <a:p>
            <a:pPr marL="742950" indent="-742950">
              <a:buFont typeface="+mj-lt"/>
              <a:buAutoNum type="arabicPeriod"/>
            </a:pPr>
            <a:r>
              <a:rPr lang="en-US" sz="3400" b="0" i="0" dirty="0">
                <a:solidFill>
                  <a:schemeClr val="tx1"/>
                </a:solidFill>
                <a:latin typeface="Arial" panose="020B0604020202020204" pitchFamily="34" charset="0"/>
              </a:rPr>
              <a:t>We must remember that the only way we can make sense out of suffering and failure is by this certainty; that God the Father is able and at work in all things and will accomplish </a:t>
            </a:r>
            <a:r>
              <a:rPr lang="en-US" sz="3400" b="0" dirty="0">
                <a:solidFill>
                  <a:schemeClr val="tx1"/>
                </a:solidFill>
                <a:latin typeface="Arial" panose="020B0604020202020204" pitchFamily="34" charset="0"/>
              </a:rPr>
              <a:t>in us </a:t>
            </a:r>
            <a:r>
              <a:rPr lang="en-US" sz="3400" b="0" i="0" dirty="0">
                <a:solidFill>
                  <a:schemeClr val="tx1"/>
                </a:solidFill>
                <a:latin typeface="Arial" panose="020B0604020202020204" pitchFamily="34" charset="0"/>
              </a:rPr>
              <a:t>and </a:t>
            </a:r>
            <a:r>
              <a:rPr lang="en-US" sz="3400" b="0" dirty="0">
                <a:solidFill>
                  <a:schemeClr val="tx1"/>
                </a:solidFill>
                <a:latin typeface="Arial" panose="020B0604020202020204" pitchFamily="34" charset="0"/>
              </a:rPr>
              <a:t>for us</a:t>
            </a:r>
            <a:r>
              <a:rPr lang="en-US" sz="3400" b="0" i="0" dirty="0">
                <a:solidFill>
                  <a:schemeClr val="tx1"/>
                </a:solidFill>
                <a:latin typeface="Arial" panose="020B0604020202020204" pitchFamily="34" charset="0"/>
              </a:rPr>
              <a:t> something far greater than we can comprehend.</a:t>
            </a:r>
          </a:p>
        </p:txBody>
      </p:sp>
      <p:sp>
        <p:nvSpPr>
          <p:cNvPr id="6" name="TextBox 5">
            <a:extLst>
              <a:ext uri="{FF2B5EF4-FFF2-40B4-BE49-F238E27FC236}">
                <a16:creationId xmlns:a16="http://schemas.microsoft.com/office/drawing/2014/main" id="{54927518-7626-6306-D882-EEB824EEDCD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Four Reminders</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78377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66EC71-FCF7-B592-24E0-FC657EA39F4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5400230-17AF-3FA6-FC11-E09C50B7C0DD}"/>
              </a:ext>
            </a:extLst>
          </p:cNvPr>
          <p:cNvSpPr txBox="1">
            <a:spLocks noChangeArrowheads="1"/>
          </p:cNvSpPr>
          <p:nvPr/>
        </p:nvSpPr>
        <p:spPr bwMode="auto">
          <a:xfrm>
            <a:off x="193199" y="834709"/>
            <a:ext cx="11805602"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certainty</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We have known and know…</a:t>
            </a:r>
            <a:r>
              <a:rPr lang="en-US" sz="2800" b="0" dirty="0">
                <a:solidFill>
                  <a:schemeClr val="tx1"/>
                </a:solidFill>
                <a:latin typeface="Arial" panose="020B0604020202020204" pitchFamily="34" charset="0"/>
              </a:rPr>
              <a:t>(28a)</a:t>
            </a:r>
            <a:endParaRPr lang="en-US" sz="1000" b="0" dirty="0">
              <a:solidFill>
                <a:schemeClr val="tx1"/>
              </a:solidFill>
              <a:latin typeface="Arial" panose="020B0604020202020204" pitchFamily="34" charset="0"/>
            </a:endParaRPr>
          </a:p>
          <a:p>
            <a:pPr lvl="2"/>
            <a:endParaRPr lang="en-US" sz="10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constituents</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…that for those loving God; for those who, according to [God’s] purpose/design, are the called [divinely summoned ones]. (28b, e)</a:t>
            </a:r>
            <a:endParaRPr lang="en-US" sz="10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2"/>
            <a:endParaRPr lang="en-US" sz="10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comprehensiveness</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those, all things…(28c)</a:t>
            </a:r>
          </a:p>
          <a:p>
            <a:pPr lvl="2"/>
            <a:endParaRPr lang="en-US" sz="10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course</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…work together for good…(28d)</a:t>
            </a:r>
            <a:endParaRPr lang="en-US" sz="28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5226524A-0AC5-0129-27DF-D7172EC1141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8:28</a:t>
            </a:r>
          </a:p>
        </p:txBody>
      </p:sp>
      <p:sp>
        <p:nvSpPr>
          <p:cNvPr id="2" name="Text Box 3">
            <a:extLst>
              <a:ext uri="{FF2B5EF4-FFF2-40B4-BE49-F238E27FC236}">
                <a16:creationId xmlns:a16="http://schemas.microsoft.com/office/drawing/2014/main" id="{85386776-80B3-285C-743E-F9B8B3E84BD4}"/>
              </a:ext>
            </a:extLst>
          </p:cNvPr>
          <p:cNvSpPr txBox="1">
            <a:spLocks noChangeArrowheads="1"/>
          </p:cNvSpPr>
          <p:nvPr/>
        </p:nvSpPr>
        <p:spPr bwMode="auto">
          <a:xfrm>
            <a:off x="546410" y="5602121"/>
            <a:ext cx="1107798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gn="ctr"/>
            <a:r>
              <a:rPr lang="en-US" b="0" i="0" dirty="0">
                <a:solidFill>
                  <a:schemeClr val="tx1"/>
                </a:solidFill>
                <a:latin typeface="Arial" panose="020B0604020202020204" pitchFamily="34" charset="0"/>
              </a:rPr>
              <a:t>For those who are loving God and called according to His purpose, </a:t>
            </a:r>
            <a:r>
              <a:rPr lang="en-US" b="0" i="0" u="sng" dirty="0">
                <a:solidFill>
                  <a:schemeClr val="tx1"/>
                </a:solidFill>
                <a:latin typeface="Arial" panose="020B0604020202020204" pitchFamily="34" charset="0"/>
              </a:rPr>
              <a:t>all things work together for good</a:t>
            </a:r>
            <a:r>
              <a:rPr lang="en-US" b="0" i="0" dirty="0">
                <a:solidFill>
                  <a:schemeClr val="tx1"/>
                </a:solidFill>
                <a:latin typeface="Arial" panose="020B0604020202020204" pitchFamily="34" charset="0"/>
              </a:rPr>
              <a:t>.</a:t>
            </a:r>
          </a:p>
        </p:txBody>
      </p:sp>
    </p:spTree>
    <p:extLst>
      <p:ext uri="{BB962C8B-B14F-4D97-AF65-F5344CB8AC3E}">
        <p14:creationId xmlns:p14="http://schemas.microsoft.com/office/powerpoint/2010/main" val="2362203898"/>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6220B9-D05E-B2AD-787C-00FEB8D85BC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177ABBE-E3E9-627E-7E19-9B9D75F6C9B9}"/>
              </a:ext>
            </a:extLst>
          </p:cNvPr>
          <p:cNvSpPr txBox="1">
            <a:spLocks noChangeArrowheads="1"/>
          </p:cNvSpPr>
          <p:nvPr/>
        </p:nvSpPr>
        <p:spPr bwMode="auto">
          <a:xfrm>
            <a:off x="173038" y="857011"/>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17 As [Jesus] was setting out on a journey, a man ran up to Him and knelt before Him, and asked Him, “Good [agathos] Teacher, what shall I do to inherit eternal life?" 18 And Jesus said to him, "Why do you call Me good [agathos]? No one is good [agathos] except God alone. </a:t>
            </a:r>
          </a:p>
        </p:txBody>
      </p:sp>
      <p:sp>
        <p:nvSpPr>
          <p:cNvPr id="6" name="TextBox 5">
            <a:extLst>
              <a:ext uri="{FF2B5EF4-FFF2-40B4-BE49-F238E27FC236}">
                <a16:creationId xmlns:a16="http://schemas.microsoft.com/office/drawing/2014/main" id="{8149271D-85A0-0505-550C-8971028C699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Mark 10:17-18</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2055814"/>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2FAB1-86A4-D73F-3526-900A2454388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96D0EA1-493C-01E4-981A-059B86368490}"/>
              </a:ext>
            </a:extLst>
          </p:cNvPr>
          <p:cNvSpPr txBox="1">
            <a:spLocks noChangeArrowheads="1"/>
          </p:cNvSpPr>
          <p:nvPr/>
        </p:nvSpPr>
        <p:spPr bwMode="auto">
          <a:xfrm>
            <a:off x="193199" y="834709"/>
            <a:ext cx="11805602" cy="6924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certainty</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constituents</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comprehensiveness</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course</a:t>
            </a:r>
            <a:r>
              <a:rPr lang="en-US" b="0" i="0" dirty="0">
                <a:solidFill>
                  <a:schemeClr val="tx1"/>
                </a:solidFill>
                <a:latin typeface="Arial" panose="020B0604020202020204" pitchFamily="34" charset="0"/>
              </a:rPr>
              <a:t> of God’s promise</a:t>
            </a:r>
          </a:p>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consummate</a:t>
            </a:r>
            <a:r>
              <a:rPr lang="en-US" b="0" i="0" dirty="0">
                <a:solidFill>
                  <a:schemeClr val="tx1"/>
                </a:solidFill>
                <a:latin typeface="Arial" panose="020B0604020202020204" pitchFamily="34" charset="0"/>
              </a:rPr>
              <a:t> sovereignty of God</a:t>
            </a: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And we know that God causes all things to work together for good to those who love God, to those who are called according to His purpose (NASB95)</a:t>
            </a: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And we have known and know that for those loving God, for those, all things work together for good, for those who, according to [God’s] purpose/design, are the called [divinely summoned ones] (EKG)</a:t>
            </a: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endParaRPr lang="en-US" b="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9108D624-9934-4747-FC01-52D74051A90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8:28</a:t>
            </a:r>
          </a:p>
        </p:txBody>
      </p:sp>
    </p:spTree>
    <p:extLst>
      <p:ext uri="{BB962C8B-B14F-4D97-AF65-F5344CB8AC3E}">
        <p14:creationId xmlns:p14="http://schemas.microsoft.com/office/powerpoint/2010/main" val="421836089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75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250"/>
                                        <p:tgtEl>
                                          <p:spTgt spid="3">
                                            <p:txEl>
                                              <p:pRg st="4" end="4"/>
                                            </p:txEl>
                                          </p:spTgt>
                                        </p:tgtEl>
                                      </p:cBhvr>
                                    </p:animEffect>
                                  </p:childTnLst>
                                </p:cTn>
                              </p:par>
                            </p:childTnLst>
                          </p:cTn>
                        </p:par>
                        <p:par>
                          <p:cTn id="8" fill="hold">
                            <p:stCondLst>
                              <p:cond delay="3000"/>
                            </p:stCondLst>
                            <p:childTnLst>
                              <p:par>
                                <p:cTn id="9" presetID="10" presetClass="entr" presetSubtype="0" fill="hold" nodeType="afterEffect">
                                  <p:stCondLst>
                                    <p:cond delay="750"/>
                                  </p:stCondLst>
                                  <p:childTnLst>
                                    <p:set>
                                      <p:cBhvr>
                                        <p:cTn id="10" dur="1" fill="hold">
                                          <p:stCondLst>
                                            <p:cond delay="0"/>
                                          </p:stCondLst>
                                        </p:cTn>
                                        <p:tgtEl>
                                          <p:spTgt spid="3">
                                            <p:txEl>
                                              <p:pRg st="5" end="5"/>
                                            </p:txEl>
                                          </p:spTgt>
                                        </p:tgtEl>
                                        <p:attrNameLst>
                                          <p:attrName>style.visibility</p:attrName>
                                        </p:attrNameLst>
                                      </p:cBhvr>
                                      <p:to>
                                        <p:strVal val="visible"/>
                                      </p:to>
                                    </p:set>
                                    <p:animEffect transition="in" filter="fade">
                                      <p:cBhvr>
                                        <p:cTn id="11" dur="2250"/>
                                        <p:tgtEl>
                                          <p:spTgt spid="3">
                                            <p:txEl>
                                              <p:pRg st="5" end="5"/>
                                            </p:txEl>
                                          </p:spTgt>
                                        </p:tgtEl>
                                      </p:cBhvr>
                                    </p:animEffect>
                                  </p:childTnLst>
                                </p:cTn>
                              </p:par>
                            </p:childTnLst>
                          </p:cTn>
                        </p:par>
                        <p:par>
                          <p:cTn id="12" fill="hold">
                            <p:stCondLst>
                              <p:cond delay="6000"/>
                            </p:stCondLst>
                            <p:childTnLst>
                              <p:par>
                                <p:cTn id="13" presetID="10" presetClass="entr" presetSubtype="0" fill="hold" nodeType="afterEffect">
                                  <p:stCondLst>
                                    <p:cond delay="75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225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2C6ECE-321F-8C8E-C10E-C1CF60733A2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B89541A-F06B-B718-541E-C99EA5025625}"/>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Comfort</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:28 (Part 2)</a:t>
            </a:r>
          </a:p>
        </p:txBody>
      </p:sp>
      <p:sp>
        <p:nvSpPr>
          <p:cNvPr id="4" name="TextBox 3">
            <a:extLst>
              <a:ext uri="{FF2B5EF4-FFF2-40B4-BE49-F238E27FC236}">
                <a16:creationId xmlns:a16="http://schemas.microsoft.com/office/drawing/2014/main" id="{720AE384-A0A6-26DC-06E8-53B73239D78B}"/>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July 20, 2025</a:t>
            </a:r>
          </a:p>
        </p:txBody>
      </p:sp>
      <p:pic>
        <p:nvPicPr>
          <p:cNvPr id="5" name="Picture 4" descr="A close up of a book cover&#10;&#10;Description automatically generated">
            <a:extLst>
              <a:ext uri="{FF2B5EF4-FFF2-40B4-BE49-F238E27FC236}">
                <a16:creationId xmlns:a16="http://schemas.microsoft.com/office/drawing/2014/main" id="{D9A4EAD9-C7BD-118A-7FDD-B74E69B33E7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882803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6337A8-1C0B-F9EB-F177-26D9F38FD5C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DE98EF0-BCD3-4CB4-C55D-EF5246735CEF}"/>
              </a:ext>
            </a:extLst>
          </p:cNvPr>
          <p:cNvSpPr txBox="1">
            <a:spLocks noChangeArrowheads="1"/>
          </p:cNvSpPr>
          <p:nvPr/>
        </p:nvSpPr>
        <p:spPr bwMode="auto">
          <a:xfrm>
            <a:off x="173038" y="801254"/>
            <a:ext cx="11805602" cy="546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18 For I consider that the sufferings of this present time are not worthy to be compared with the glory that is to be revealed to us. 19 For the anxious longing of the creation waits eagerly for the revealing of the sons of God. 20 For the creation was subjected to futility, not willingly, but because of Him who subjected it, in hope 21 that the creation itself also will be set free from its slavery to corruption into the freedom of the glory of the children of God</a:t>
            </a:r>
            <a:endPar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B435632D-B11F-7107-2317-3B838F37244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8:18-21</a:t>
            </a:r>
          </a:p>
        </p:txBody>
      </p:sp>
    </p:spTree>
    <p:extLst>
      <p:ext uri="{BB962C8B-B14F-4D97-AF65-F5344CB8AC3E}">
        <p14:creationId xmlns:p14="http://schemas.microsoft.com/office/powerpoint/2010/main" val="98113358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32FA95-DF22-603C-B5E1-C4EB1D0EE07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A2124BE-FF7B-01F3-DE76-812A370F25D2}"/>
              </a:ext>
            </a:extLst>
          </p:cNvPr>
          <p:cNvSpPr txBox="1">
            <a:spLocks noChangeArrowheads="1"/>
          </p:cNvSpPr>
          <p:nvPr/>
        </p:nvSpPr>
        <p:spPr bwMode="auto">
          <a:xfrm>
            <a:off x="173038" y="801254"/>
            <a:ext cx="11805602" cy="546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22 For we know that the whole creation groans and suffers the pains of childbirth together until now. 23 And not only this, but also we ourselves, having the first fruits of the Spirit, even we ourselves groan within ourselves, waiting eagerly for our adoption as sons, the redemption of our body. 24 For in hope we have been saved, but hope that is seen is not hope; for who hopes for what he already sees? 25 But if we hope for what we do not see, with perseverance we wait eagerly for it. </a:t>
            </a:r>
            <a:endPar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5AB4313-ADC1-1AC1-D1F4-CB96FFB52C6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8:22-25</a:t>
            </a:r>
          </a:p>
        </p:txBody>
      </p:sp>
    </p:spTree>
    <p:extLst>
      <p:ext uri="{BB962C8B-B14F-4D97-AF65-F5344CB8AC3E}">
        <p14:creationId xmlns:p14="http://schemas.microsoft.com/office/powerpoint/2010/main" val="4086839180"/>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9BA0C-C48C-BFD5-4F03-8627C9EF43A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54AEBB3-90F9-5FAA-7504-8EF00651D0D4}"/>
              </a:ext>
            </a:extLst>
          </p:cNvPr>
          <p:cNvSpPr txBox="1">
            <a:spLocks noChangeArrowheads="1"/>
          </p:cNvSpPr>
          <p:nvPr/>
        </p:nvSpPr>
        <p:spPr bwMode="auto">
          <a:xfrm>
            <a:off x="173038" y="801254"/>
            <a:ext cx="11805602" cy="6182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26 In the same way the Spirit also helps our weakness; for we do not know how to pray as we should, but the Spirit Himself intercedes for us with groanings too deep for words; 27 and He who searches the hearts knows what the mind of the Spirit is, because He intercedes for the saints according to the will of God. 28 </a:t>
            </a:r>
            <a: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t>And we know that God causes all things to work together for good to those who love God, to those who are called according to His purpose. </a:t>
            </a:r>
          </a:p>
          <a:p>
            <a:pPr>
              <a:lnSpc>
                <a:spcPct val="97000"/>
              </a:lnSpc>
            </a:pP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3A90D0-E6BF-FBD7-3267-BAAD9A99440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8:26-28</a:t>
            </a:r>
          </a:p>
        </p:txBody>
      </p:sp>
    </p:spTree>
    <p:extLst>
      <p:ext uri="{BB962C8B-B14F-4D97-AF65-F5344CB8AC3E}">
        <p14:creationId xmlns:p14="http://schemas.microsoft.com/office/powerpoint/2010/main" val="1731925197"/>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EE979-F373-72C0-6DE3-9537EB45639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A84BE4E-AA3C-3F4E-2A17-E8AB7C4691BC}"/>
              </a:ext>
            </a:extLst>
          </p:cNvPr>
          <p:cNvSpPr txBox="1">
            <a:spLocks noChangeArrowheads="1"/>
          </p:cNvSpPr>
          <p:nvPr/>
        </p:nvSpPr>
        <p:spPr bwMode="auto">
          <a:xfrm>
            <a:off x="173038" y="756650"/>
            <a:ext cx="11805602" cy="606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And we have known and know that for those loving God, for those, all things work together for good, for those who, according to [God’s] purpose/design, are the called [divinely summoned ones]…(EKG)</a:t>
            </a:r>
            <a:endPar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r>
              <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And we know that for those who love God all things work together for good, for those who are called according to His purpose (</a:t>
            </a:r>
            <a:r>
              <a:rPr lang="en-US" sz="3600" b="0" dirty="0" err="1">
                <a:solidFill>
                  <a:schemeClr val="tx1"/>
                </a:solidFill>
                <a:latin typeface="Calibri" panose="020F0502020204030204" pitchFamily="34" charset="0"/>
                <a:ea typeface="Calibri" panose="020F0502020204030204" pitchFamily="34" charset="0"/>
                <a:cs typeface="Calibri" panose="020F0502020204030204" pitchFamily="34" charset="0"/>
              </a:rPr>
              <a:t>LSB</a:t>
            </a:r>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r>
              <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And we know that God causes all things to work together for good to those who love God, to those who are called according to His purpose. (NASB95)</a:t>
            </a:r>
          </a:p>
        </p:txBody>
      </p:sp>
      <p:sp>
        <p:nvSpPr>
          <p:cNvPr id="6" name="TextBox 5">
            <a:extLst>
              <a:ext uri="{FF2B5EF4-FFF2-40B4-BE49-F238E27FC236}">
                <a16:creationId xmlns:a16="http://schemas.microsoft.com/office/drawing/2014/main" id="{BE9F9FFA-ABB4-C0BF-BECA-B486B8A5C05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8:28</a:t>
            </a:r>
          </a:p>
        </p:txBody>
      </p:sp>
    </p:spTree>
    <p:extLst>
      <p:ext uri="{BB962C8B-B14F-4D97-AF65-F5344CB8AC3E}">
        <p14:creationId xmlns:p14="http://schemas.microsoft.com/office/powerpoint/2010/main" val="4021277314"/>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B25C3-061C-1423-FB0D-881910E4AB3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90FF165-4FF5-C3AF-C64D-80FE4F6997D5}"/>
              </a:ext>
            </a:extLst>
          </p:cNvPr>
          <p:cNvSpPr txBox="1">
            <a:spLocks noChangeArrowheads="1"/>
          </p:cNvSpPr>
          <p:nvPr/>
        </p:nvSpPr>
        <p:spPr bwMode="auto">
          <a:xfrm>
            <a:off x="193199" y="834709"/>
            <a:ext cx="11805602"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certainty</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We have known and know…</a:t>
            </a:r>
            <a:r>
              <a:rPr lang="en-US" sz="2800" b="0" dirty="0">
                <a:solidFill>
                  <a:schemeClr val="tx1"/>
                </a:solidFill>
                <a:latin typeface="Arial" panose="020B0604020202020204" pitchFamily="34" charset="0"/>
              </a:rPr>
              <a:t>(28a)</a:t>
            </a:r>
            <a:endParaRPr lang="en-US" sz="1000" b="0" dirty="0">
              <a:solidFill>
                <a:schemeClr val="tx1"/>
              </a:solidFill>
              <a:latin typeface="Arial" panose="020B0604020202020204" pitchFamily="34" charset="0"/>
            </a:endParaRPr>
          </a:p>
          <a:p>
            <a:pPr lvl="2"/>
            <a:endParaRPr lang="en-US" sz="10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constituents</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…that for those loving God; for those who, according to [God’s] purpose/design, are the called [divinely summoned ones]. (28b, e)</a:t>
            </a:r>
            <a:endParaRPr lang="en-US" sz="10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2"/>
            <a:endParaRPr lang="en-US" sz="10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comprehensiveness</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those, all things…(28c)</a:t>
            </a:r>
          </a:p>
          <a:p>
            <a:pPr lvl="2"/>
            <a:endParaRPr lang="en-US" sz="10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course</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…work together for good…(28d)</a:t>
            </a:r>
            <a:endParaRPr lang="en-US" sz="28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492ECF9-8F86-6F52-E9CA-C9F5E25BBB0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8:28</a:t>
            </a:r>
          </a:p>
        </p:txBody>
      </p:sp>
      <p:sp>
        <p:nvSpPr>
          <p:cNvPr id="2" name="Text Box 3">
            <a:extLst>
              <a:ext uri="{FF2B5EF4-FFF2-40B4-BE49-F238E27FC236}">
                <a16:creationId xmlns:a16="http://schemas.microsoft.com/office/drawing/2014/main" id="{189729CC-9177-9685-592F-6FE9A868BDD1}"/>
              </a:ext>
            </a:extLst>
          </p:cNvPr>
          <p:cNvSpPr txBox="1">
            <a:spLocks noChangeArrowheads="1"/>
          </p:cNvSpPr>
          <p:nvPr/>
        </p:nvSpPr>
        <p:spPr bwMode="auto">
          <a:xfrm>
            <a:off x="546410" y="5602121"/>
            <a:ext cx="1107798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gn="ctr"/>
            <a:r>
              <a:rPr lang="en-US" b="0" i="0" dirty="0">
                <a:solidFill>
                  <a:schemeClr val="tx1"/>
                </a:solidFill>
                <a:latin typeface="Arial" panose="020B0604020202020204" pitchFamily="34" charset="0"/>
              </a:rPr>
              <a:t>For those who are loving God and called according to His purpose, </a:t>
            </a:r>
            <a:r>
              <a:rPr lang="en-US" b="0" i="0" u="sng" dirty="0">
                <a:solidFill>
                  <a:schemeClr val="tx1"/>
                </a:solidFill>
                <a:latin typeface="Arial" panose="020B0604020202020204" pitchFamily="34" charset="0"/>
              </a:rPr>
              <a:t>all things work together for good</a:t>
            </a:r>
            <a:r>
              <a:rPr lang="en-US" b="0" i="0" dirty="0">
                <a:solidFill>
                  <a:schemeClr val="tx1"/>
                </a:solidFill>
                <a:latin typeface="Arial" panose="020B0604020202020204" pitchFamily="34" charset="0"/>
              </a:rPr>
              <a:t>.</a:t>
            </a:r>
          </a:p>
        </p:txBody>
      </p:sp>
    </p:spTree>
    <p:extLst>
      <p:ext uri="{BB962C8B-B14F-4D97-AF65-F5344CB8AC3E}">
        <p14:creationId xmlns:p14="http://schemas.microsoft.com/office/powerpoint/2010/main" val="169093405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7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047CF3-5503-55CF-5D0B-4ABCC7B8AC1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9366144-426E-82C2-17E1-1FB35C356803}"/>
              </a:ext>
            </a:extLst>
          </p:cNvPr>
          <p:cNvSpPr txBox="1">
            <a:spLocks noChangeArrowheads="1"/>
          </p:cNvSpPr>
          <p:nvPr/>
        </p:nvSpPr>
        <p:spPr bwMode="auto">
          <a:xfrm>
            <a:off x="173038" y="857011"/>
            <a:ext cx="118056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These things [of coming trials] I have spoken to you, so that in Me you may have peace. In the world you have tribulation, but take courage; I have overcome the world.</a:t>
            </a:r>
          </a:p>
        </p:txBody>
      </p:sp>
      <p:sp>
        <p:nvSpPr>
          <p:cNvPr id="6" name="TextBox 5">
            <a:extLst>
              <a:ext uri="{FF2B5EF4-FFF2-40B4-BE49-F238E27FC236}">
                <a16:creationId xmlns:a16="http://schemas.microsoft.com/office/drawing/2014/main" id="{8CE05614-68C3-C7EE-604F-6F7933BED96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16:33</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0342996"/>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12637F-1A15-C6E9-010D-003F10A0FCA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9208A47-9414-166A-C6AE-941EE4A08622}"/>
              </a:ext>
            </a:extLst>
          </p:cNvPr>
          <p:cNvSpPr txBox="1">
            <a:spLocks noChangeArrowheads="1"/>
          </p:cNvSpPr>
          <p:nvPr/>
        </p:nvSpPr>
        <p:spPr bwMode="auto">
          <a:xfrm>
            <a:off x="173038" y="857011"/>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21 After they had preached the gospel to that city and had made many disciples, they returned to Lystra and to Iconium and to Antioch, 22 strengthening the souls of the disciples, encouraging them to continue in the faith, and saying, "Through many tribulations we must enter the kingdom of God." </a:t>
            </a:r>
          </a:p>
        </p:txBody>
      </p:sp>
      <p:sp>
        <p:nvSpPr>
          <p:cNvPr id="6" name="TextBox 5">
            <a:extLst>
              <a:ext uri="{FF2B5EF4-FFF2-40B4-BE49-F238E27FC236}">
                <a16:creationId xmlns:a16="http://schemas.microsoft.com/office/drawing/2014/main" id="{7B4D476E-5D49-06A7-1339-004E8F249C4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Acts 14:21-22</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8404728"/>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A422C-DC72-7DF7-D6C4-97D5A4B3886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30A05C4-340D-DB79-BCB0-9C0B2CDC1B1F}"/>
              </a:ext>
            </a:extLst>
          </p:cNvPr>
          <p:cNvSpPr txBox="1">
            <a:spLocks noChangeArrowheads="1"/>
          </p:cNvSpPr>
          <p:nvPr/>
        </p:nvSpPr>
        <p:spPr bwMode="auto">
          <a:xfrm>
            <a:off x="173038" y="857011"/>
            <a:ext cx="1180560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Many are the afflictions of the righteous, But the LORD delivers him out of them all. </a:t>
            </a:r>
          </a:p>
        </p:txBody>
      </p:sp>
      <p:sp>
        <p:nvSpPr>
          <p:cNvPr id="6" name="TextBox 5">
            <a:extLst>
              <a:ext uri="{FF2B5EF4-FFF2-40B4-BE49-F238E27FC236}">
                <a16:creationId xmlns:a16="http://schemas.microsoft.com/office/drawing/2014/main" id="{03F41A45-33F2-A2D7-50D1-04F2A30B3DB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Acts 14:21-22</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8938654"/>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5745</TotalTime>
  <Words>1057</Words>
  <Application>Microsoft Office PowerPoint</Application>
  <PresentationFormat>Widescreen</PresentationFormat>
  <Paragraphs>68</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Abadi</vt:lpstr>
      <vt:lpstr>Aptos</vt:lpstr>
      <vt:lpstr>Arial</vt:lpstr>
      <vt:lpstr>Avenir Next LT Pro Light</vt:lpstr>
      <vt:lpstr>Bookman Old Style</vt:lpstr>
      <vt:lpstr>Calibri</vt:lpstr>
      <vt:lpstr>Rockwell</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64</cp:revision>
  <dcterms:created xsi:type="dcterms:W3CDTF">2022-12-30T16:15:56Z</dcterms:created>
  <dcterms:modified xsi:type="dcterms:W3CDTF">2025-07-19T17:18:15Z</dcterms:modified>
</cp:coreProperties>
</file>